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2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CBD05-E7FA-4348-8948-1AFA6769C823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E5A0D-A93F-0941-A6CA-FF61EB298F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5B: Dates </a:t>
            </a:r>
            <a:r>
              <a:rPr lang="en-US" dirty="0" smtClean="0"/>
              <a:t>in French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58" y="1600200"/>
            <a:ext cx="8978342" cy="4525963"/>
          </a:xfrm>
        </p:spPr>
        <p:txBody>
          <a:bodyPr/>
          <a:lstStyle/>
          <a:p>
            <a:r>
              <a:rPr lang="en-US" dirty="0" smtClean="0"/>
              <a:t>To say the date in French use the following: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le + number + month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Ex: </a:t>
            </a:r>
            <a:r>
              <a:rPr lang="en-US" dirty="0" err="1" smtClean="0"/>
              <a:t>C’est</a:t>
            </a:r>
            <a:r>
              <a:rPr lang="en-US" dirty="0" smtClean="0"/>
              <a:t> le </a:t>
            </a:r>
            <a:r>
              <a:rPr lang="en-US" dirty="0" err="1" smtClean="0"/>
              <a:t>huit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. – It’s the 8</a:t>
            </a:r>
            <a:r>
              <a:rPr lang="en-US" baseline="30000" dirty="0" smtClean="0"/>
              <a:t>th</a:t>
            </a:r>
            <a:r>
              <a:rPr lang="en-US" dirty="0" smtClean="0"/>
              <a:t> of May</a:t>
            </a:r>
          </a:p>
          <a:p>
            <a:pPr>
              <a:buNone/>
            </a:pPr>
            <a:r>
              <a:rPr lang="en-US" dirty="0" smtClean="0"/>
              <a:t>Ex: Nous </a:t>
            </a:r>
            <a:r>
              <a:rPr lang="en-US" dirty="0" err="1" smtClean="0"/>
              <a:t>sommes</a:t>
            </a:r>
            <a:r>
              <a:rPr lang="en-US" dirty="0" smtClean="0"/>
              <a:t> le </a:t>
            </a:r>
            <a:r>
              <a:rPr lang="en-US" dirty="0" err="1" smtClean="0"/>
              <a:t>douze</a:t>
            </a:r>
            <a:r>
              <a:rPr lang="en-US" dirty="0" smtClean="0"/>
              <a:t> </a:t>
            </a:r>
            <a:r>
              <a:rPr lang="en-US" dirty="0" err="1" smtClean="0"/>
              <a:t>juin</a:t>
            </a:r>
            <a:r>
              <a:rPr lang="en-US" dirty="0" smtClean="0"/>
              <a:t>.  It’s the 12</a:t>
            </a:r>
            <a:r>
              <a:rPr lang="en-US" baseline="30000" dirty="0" smtClean="0"/>
              <a:t>th</a:t>
            </a:r>
            <a:r>
              <a:rPr lang="en-US" dirty="0" smtClean="0"/>
              <a:t> of June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want to say it is “the first” of any month, use “le premier”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Ex:  </a:t>
            </a:r>
            <a:r>
              <a:rPr lang="en-US" dirty="0" err="1" smtClean="0"/>
              <a:t>C’est</a:t>
            </a:r>
            <a:r>
              <a:rPr lang="en-US" dirty="0" smtClean="0"/>
              <a:t> le premier </a:t>
            </a:r>
            <a:r>
              <a:rPr lang="en-US" dirty="0" err="1" smtClean="0"/>
              <a:t>juillet</a:t>
            </a:r>
            <a:r>
              <a:rPr lang="en-US" dirty="0" smtClean="0"/>
              <a:t>. – It’s the fist of July.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write the date in French, the day comes first, then the month.</a:t>
            </a:r>
          </a:p>
          <a:p>
            <a:endParaRPr lang="en-US" dirty="0" smtClean="0"/>
          </a:p>
          <a:p>
            <a:r>
              <a:rPr lang="en-US" dirty="0" smtClean="0"/>
              <a:t>Ex:  12/3 is March 12</a:t>
            </a:r>
            <a:r>
              <a:rPr lang="en-US" baseline="30000" dirty="0" smtClean="0"/>
              <a:t>th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105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5B: Dates in French</vt:lpstr>
      <vt:lpstr>PowerPoint Presentation</vt:lpstr>
      <vt:lpstr>PowerPoint Presentation</vt:lpstr>
      <vt:lpstr>PowerPoint Presentation</vt:lpstr>
    </vt:vector>
  </TitlesOfParts>
  <Company>Classrooms for the Future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Dates in French</dc:title>
  <dc:creator>PA Department of Education Classrooms for the Future</dc:creator>
  <cp:lastModifiedBy>Robin Shane</cp:lastModifiedBy>
  <cp:revision>2</cp:revision>
  <dcterms:created xsi:type="dcterms:W3CDTF">2012-03-06T15:41:46Z</dcterms:created>
  <dcterms:modified xsi:type="dcterms:W3CDTF">2014-11-14T18:30:12Z</dcterms:modified>
</cp:coreProperties>
</file>